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0" r:id="rId5"/>
    <p:sldId id="273" r:id="rId6"/>
    <p:sldId id="279" r:id="rId7"/>
    <p:sldId id="277" r:id="rId8"/>
    <p:sldId id="276" r:id="rId9"/>
    <p:sldId id="275" r:id="rId10"/>
    <p:sldId id="278" r:id="rId11"/>
    <p:sldId id="280" r:id="rId12"/>
    <p:sldId id="259" r:id="rId13"/>
    <p:sldId id="264" r:id="rId14"/>
    <p:sldId id="281" r:id="rId15"/>
    <p:sldId id="282" r:id="rId16"/>
    <p:sldId id="283" r:id="rId17"/>
    <p:sldId id="284" r:id="rId18"/>
    <p:sldId id="285" r:id="rId19"/>
    <p:sldId id="286" r:id="rId20"/>
    <p:sldId id="26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 showGuides="1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0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09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E65B6B-F923-FA44-AC53-4486F9BF469E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312B365-99E7-8743-965D-6AEBCEC5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C48-4965-A645-865E-3EC32C01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Drivers of Natural Gas Prices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7F27D-D30F-C642-9B18-BE86622F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468030"/>
            <a:ext cx="5918454" cy="1811745"/>
          </a:xfrm>
        </p:spPr>
        <p:txBody>
          <a:bodyPr>
            <a:normAutofit/>
          </a:bodyPr>
          <a:lstStyle/>
          <a:p>
            <a:r>
              <a:rPr lang="en-US" u="sng" dirty="0"/>
              <a:t>Group Members: </a:t>
            </a:r>
          </a:p>
          <a:p>
            <a:r>
              <a:rPr lang="en-US" dirty="0"/>
              <a:t>Wilson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Carlton Lewis </a:t>
            </a:r>
          </a:p>
          <a:p>
            <a:r>
              <a:rPr lang="en-US" dirty="0" err="1"/>
              <a:t>Velmarini</a:t>
            </a:r>
            <a:r>
              <a:rPr lang="en-US" dirty="0"/>
              <a:t> Vasquez</a:t>
            </a:r>
          </a:p>
        </p:txBody>
      </p:sp>
    </p:spTree>
    <p:extLst>
      <p:ext uri="{BB962C8B-B14F-4D97-AF65-F5344CB8AC3E}">
        <p14:creationId xmlns:p14="http://schemas.microsoft.com/office/powerpoint/2010/main" val="18449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03DAF-AB1B-0F43-A588-0C614796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F1834-2098-7B4B-A46D-2F778888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871965" cy="26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EA64-28AD-BF42-9E80-AE0E219D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9144000" cy="342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83D4F-2A70-934B-82CC-CF56748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455"/>
            <a:ext cx="9144000" cy="34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F21-F4F7-6240-B6A1-94348AE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E8D2-4E82-8B49-9553-B9F29901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72A83A-3D88-6846-A47E-8FEAA0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7"/>
            <a:ext cx="9144000" cy="37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F610B-BB73-4BD6-880D-393BD403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61D30-092F-46FD-935F-59E9FAEF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B1722-0714-4B12-96C1-832DD5AC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24ED8-183E-45C0-86C7-FCBBA816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12ED-EF4E-474F-A011-2D70B0EC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735621"/>
            <a:ext cx="66294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105AB-12C9-4851-AAF4-A211375C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EB81-1C11-4417-81E6-CD5E61F9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16" y="2403230"/>
            <a:ext cx="2053884" cy="17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1EB7-01AC-4F05-8F5D-66ADB6A5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7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9231-6CAD-431D-81D2-B5804C76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1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56F93-BC79-4B03-8AD7-EAF74ED7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08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36D04-BAFD-435B-B3AD-56EF503B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1208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11B-3EFB-254D-80E2-3343DA5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501C-FD28-2842-B5AE-684DE444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0044"/>
            <a:ext cx="7772400" cy="4050792"/>
          </a:xfrm>
        </p:spPr>
        <p:txBody>
          <a:bodyPr/>
          <a:lstStyle/>
          <a:p>
            <a:pPr fontAlgn="ctr"/>
            <a:r>
              <a:rPr lang="en-US" b="1" u="sng" dirty="0"/>
              <a:t>Supply Drivers questions </a:t>
            </a:r>
            <a:endParaRPr lang="en-US" b="1" dirty="0"/>
          </a:p>
          <a:p>
            <a:pPr lvl="1" fontAlgn="ctr"/>
            <a:r>
              <a:rPr lang="en-US" dirty="0"/>
              <a:t>How does production vary over time in different regions of the country, especially in the counties with natural gas reserves?</a:t>
            </a:r>
          </a:p>
          <a:p>
            <a:pPr lvl="1" fontAlgn="ctr"/>
            <a:r>
              <a:rPr lang="en-US" dirty="0"/>
              <a:t>How does the Storage changes over time based on the facilities (e.g. Pipelines) available in the counties or regions with natural gas reserves? </a:t>
            </a:r>
          </a:p>
          <a:p>
            <a:pPr lvl="1" fontAlgn="ctr"/>
            <a:r>
              <a:rPr lang="en-US" dirty="0"/>
              <a:t>How does Imported gas contribute to the supply overtime? </a:t>
            </a:r>
          </a:p>
          <a:p>
            <a:pPr marL="274320" lvl="1" indent="0" fontAlgn="ctr">
              <a:buNone/>
            </a:pPr>
            <a:endParaRPr lang="en-US" dirty="0"/>
          </a:p>
          <a:p>
            <a:pPr fontAlgn="ctr"/>
            <a:r>
              <a:rPr lang="en-US" b="1" u="sng" dirty="0"/>
              <a:t>Demand questions </a:t>
            </a:r>
            <a:endParaRPr lang="en-US" b="1" dirty="0"/>
          </a:p>
          <a:p>
            <a:pPr lvl="1" fontAlgn="ctr"/>
            <a:r>
              <a:rPr lang="en-US" dirty="0"/>
              <a:t>How does temperature changes affect gas demand? </a:t>
            </a:r>
          </a:p>
          <a:p>
            <a:pPr lvl="1" fontAlgn="ctr"/>
            <a:r>
              <a:rPr lang="en-US" dirty="0"/>
              <a:t>How does economic growth influence gas consumption? </a:t>
            </a:r>
          </a:p>
          <a:p>
            <a:pPr marL="27432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CD3-0529-3B4F-9C7B-502FB079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778-67DC-C144-B450-1F1CF212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include a numerical summary as well as visualizations of that summary</a:t>
            </a:r>
          </a:p>
        </p:txBody>
      </p:sp>
    </p:spTree>
    <p:extLst>
      <p:ext uri="{BB962C8B-B14F-4D97-AF65-F5344CB8AC3E}">
        <p14:creationId xmlns:p14="http://schemas.microsoft.com/office/powerpoint/2010/main" val="3079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64A-6B8C-7644-AEDF-C947F293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</a:t>
            </a:r>
            <a:r>
              <a:rPr lang="en-US" dirty="0"/>
              <a:t> of the </a:t>
            </a:r>
            <a:r>
              <a:rPr lang="en-US" b="1" dirty="0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B08-668D-DB48-8528-19F16D7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get to have an open-ended discussion about what your findings "mean".</a:t>
            </a:r>
          </a:p>
        </p:txBody>
      </p:sp>
    </p:spTree>
    <p:extLst>
      <p:ext uri="{BB962C8B-B14F-4D97-AF65-F5344CB8AC3E}">
        <p14:creationId xmlns:p14="http://schemas.microsoft.com/office/powerpoint/2010/main" val="19744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B0D-164E-5B4F-A6C0-44B462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7D1-BE1E-2749-A714-4B290745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U.S. Energy Information Administration (EIA) </a:t>
            </a:r>
          </a:p>
          <a:p>
            <a:r>
              <a:rPr lang="en-US" dirty="0"/>
              <a:t>World Weather </a:t>
            </a:r>
          </a:p>
          <a:p>
            <a:r>
              <a:rPr lang="en-US" dirty="0"/>
              <a:t>Federal Reserve Economic Data (FRED)</a:t>
            </a:r>
          </a:p>
          <a:p>
            <a:r>
              <a:rPr lang="en-US" dirty="0"/>
              <a:t>US Census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D1A4-8605-D647-B911-8096501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16F5-D922-9244-920E-062ECBAE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ctr"/>
            <a:r>
              <a:rPr lang="en-US" u="sng" dirty="0"/>
              <a:t>Demand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Residential consumption over time </a:t>
            </a:r>
          </a:p>
          <a:p>
            <a:pPr lvl="2" fontAlgn="ctr"/>
            <a:r>
              <a:rPr lang="en-US" dirty="0"/>
              <a:t>Industrial consumption over time </a:t>
            </a:r>
          </a:p>
          <a:p>
            <a:pPr lvl="2" fontAlgn="ctr"/>
            <a:r>
              <a:rPr lang="en-US" dirty="0"/>
              <a:t>Commercial consumption vs time </a:t>
            </a:r>
          </a:p>
          <a:p>
            <a:pPr lvl="2" fontAlgn="ctr"/>
            <a:r>
              <a:rPr lang="en-US" dirty="0"/>
              <a:t>Exports over time </a:t>
            </a:r>
          </a:p>
          <a:p>
            <a:pPr lvl="0" fontAlgn="ctr"/>
            <a:r>
              <a:rPr lang="en-US" u="sng" dirty="0"/>
              <a:t>Supply</a:t>
            </a:r>
            <a:endParaRPr lang="en-US" dirty="0"/>
          </a:p>
          <a:p>
            <a:pPr lvl="1" fontAlgn="ctr"/>
            <a:r>
              <a:rPr lang="en-US" dirty="0"/>
              <a:t>Obtain and analyze the following data: </a:t>
            </a:r>
          </a:p>
          <a:p>
            <a:pPr lvl="2" fontAlgn="ctr"/>
            <a:r>
              <a:rPr lang="en-US" dirty="0"/>
              <a:t>Production over time </a:t>
            </a:r>
          </a:p>
          <a:p>
            <a:pPr lvl="2" fontAlgn="ctr"/>
            <a:r>
              <a:rPr lang="en-US" dirty="0"/>
              <a:t>Reserve changes over time. </a:t>
            </a:r>
          </a:p>
          <a:p>
            <a:pPr lvl="2" fontAlgn="ctr"/>
            <a:r>
              <a:rPr lang="en-US" dirty="0"/>
              <a:t> Capacity and storage use of each state of the country overtime, and the create a time dependent Google Heat Map. </a:t>
            </a:r>
          </a:p>
          <a:p>
            <a:pPr lvl="2" fontAlgn="ctr"/>
            <a:r>
              <a:rPr lang="en-US" dirty="0"/>
              <a:t>Imports over time </a:t>
            </a:r>
          </a:p>
          <a:p>
            <a:pPr lvl="3" fontAlgn="ctr"/>
            <a:r>
              <a:rPr lang="en-US" dirty="0"/>
              <a:t>Pipelines and Liquid natural gas terminals (LNG)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BAC34-D0FC-2D47-985A-74F342AC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" y="240886"/>
            <a:ext cx="8498541" cy="317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26D0E-332C-5C4D-B39C-D5DADE18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3669886"/>
            <a:ext cx="8498541" cy="31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41855-15B9-124F-AE15-5E694D10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"/>
            <a:ext cx="9144000" cy="3412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694D5-6A64-6F49-84CB-4897F53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544"/>
            <a:ext cx="9144000" cy="3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E5DBA-12D6-4749-AB52-FC63D302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"/>
            <a:ext cx="9144000" cy="342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BDDED-86CF-8C47-8ADA-F3E782F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64C-6E43-1F44-BF4B-48075BB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" y="161208"/>
            <a:ext cx="8767482" cy="313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233D9-F8B2-BD40-933A-D3A095C8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" y="3590208"/>
            <a:ext cx="8767482" cy="31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9C35-0F74-434A-98F1-4DB5D253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67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2ACDA-DF93-374A-95FA-AD1D2203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3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4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{87EADF78-11F2-DC47-AAD7-BA780763483B}tf10001070</Template>
  <TotalTime>669</TotalTime>
  <Words>241</Words>
  <Application>Microsoft Office PowerPoint</Application>
  <PresentationFormat>On-screen Show (4:3)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Rockwell</vt:lpstr>
      <vt:lpstr>Rockwell Condensed</vt:lpstr>
      <vt:lpstr>Rockwell Extra Bold</vt:lpstr>
      <vt:lpstr>Wingdings</vt:lpstr>
      <vt:lpstr>Wood Type</vt:lpstr>
      <vt:lpstr>Drivers of Natural Gas Prices In The United States</vt:lpstr>
      <vt:lpstr>Project Questions</vt:lpstr>
      <vt:lpstr>Data Set Sources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implications of the 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Natural Gas Prices In The United States</dc:title>
  <dc:creator>Velmarini Vasquez</dc:creator>
  <cp:lastModifiedBy>Wilson Aliaga</cp:lastModifiedBy>
  <cp:revision>20</cp:revision>
  <dcterms:created xsi:type="dcterms:W3CDTF">2019-03-27T20:14:37Z</dcterms:created>
  <dcterms:modified xsi:type="dcterms:W3CDTF">2019-03-28T21:32:15Z</dcterms:modified>
</cp:coreProperties>
</file>